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slide" Target="slides/slide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lvl="4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lvl="5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lvl="6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lvl="7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lvl="8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0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Relationship Id="rId4" Type="http://schemas.openxmlformats.org/officeDocument/2006/relationships/image" Target="../media/image1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jp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27" y="0"/>
            <a:ext cx="643094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